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167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445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331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749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61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581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8468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23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954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30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C225-79FE-4EB3-8B8E-346285EE8FD8}" type="datetimeFigureOut">
              <a:rPr lang="hu-HU" smtClean="0"/>
              <a:t>2020. 06. 03.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3EFD6-E311-4774-AFF4-1C3D46EF1A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3682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69675" y="569343"/>
            <a:ext cx="10417834" cy="2983752"/>
          </a:xfrm>
        </p:spPr>
        <p:txBody>
          <a:bodyPr/>
          <a:lstStyle/>
          <a:p>
            <a:r>
              <a:rPr lang="hu-H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Béla-kert</a:t>
            </a:r>
            <a:r>
              <a:rPr 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alakulása 2020-ban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447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13366"/>
            <a:ext cx="10515600" cy="1325563"/>
          </a:xfrm>
        </p:spPr>
        <p:txBody>
          <a:bodyPr/>
          <a:lstStyle/>
          <a:p>
            <a:r>
              <a:rPr lang="hu-HU" dirty="0" smtClean="0"/>
              <a:t>Végzősök almafája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243" y="0"/>
            <a:ext cx="5611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28" y="63201"/>
            <a:ext cx="10515600" cy="1325563"/>
          </a:xfrm>
        </p:spPr>
        <p:txBody>
          <a:bodyPr>
            <a:normAutofit/>
          </a:bodyPr>
          <a:lstStyle/>
          <a:p>
            <a:r>
              <a:rPr lang="hu-HU" sz="3200" dirty="0" smtClean="0"/>
              <a:t>Őshonos gyümölcsfák ültetése: június 04.</a:t>
            </a:r>
            <a:endParaRPr lang="hu-HU" sz="3200" dirty="0"/>
          </a:p>
        </p:txBody>
      </p:sp>
      <p:grpSp>
        <p:nvGrpSpPr>
          <p:cNvPr id="10" name="Csoportba foglalás 9"/>
          <p:cNvGrpSpPr/>
          <p:nvPr/>
        </p:nvGrpSpPr>
        <p:grpSpPr>
          <a:xfrm>
            <a:off x="96328" y="243148"/>
            <a:ext cx="11790757" cy="6540149"/>
            <a:chOff x="96328" y="200016"/>
            <a:chExt cx="11790757" cy="6540149"/>
          </a:xfrm>
        </p:grpSpPr>
        <p:pic>
          <p:nvPicPr>
            <p:cNvPr id="4" name="Kép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94"/>
            <a:stretch/>
          </p:blipFill>
          <p:spPr>
            <a:xfrm>
              <a:off x="96328" y="922441"/>
              <a:ext cx="4189004" cy="3597062"/>
            </a:xfrm>
            <a:prstGeom prst="rect">
              <a:avLst/>
            </a:prstGeom>
          </p:spPr>
        </p:pic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502190" y="1274696"/>
              <a:ext cx="6459576" cy="4310215"/>
            </a:xfrm>
            <a:prstGeom prst="rect">
              <a:avLst/>
            </a:prstGeom>
          </p:spPr>
        </p:pic>
        <p:pic>
          <p:nvPicPr>
            <p:cNvPr id="9" name="Kép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5653" y="2572471"/>
              <a:ext cx="6245985" cy="41676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" y="312875"/>
            <a:ext cx="6482747" cy="432567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774" y="312875"/>
            <a:ext cx="6149668" cy="410342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710" y="3059552"/>
            <a:ext cx="5692608" cy="3798448"/>
          </a:xfrm>
          <a:prstGeom prst="rect">
            <a:avLst/>
          </a:prstGeom>
        </p:spPr>
      </p:pic>
      <p:grpSp>
        <p:nvGrpSpPr>
          <p:cNvPr id="10" name="Csoportba foglalás 9"/>
          <p:cNvGrpSpPr/>
          <p:nvPr/>
        </p:nvGrpSpPr>
        <p:grpSpPr>
          <a:xfrm>
            <a:off x="83393" y="425018"/>
            <a:ext cx="11752049" cy="6545125"/>
            <a:chOff x="0" y="312875"/>
            <a:chExt cx="11752049" cy="6545125"/>
          </a:xfrm>
        </p:grpSpPr>
        <p:pic>
          <p:nvPicPr>
            <p:cNvPr id="7" name="Kép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2875"/>
              <a:ext cx="6482747" cy="4325676"/>
            </a:xfrm>
            <a:prstGeom prst="rect">
              <a:avLst/>
            </a:prstGeom>
          </p:spPr>
        </p:pic>
        <p:pic>
          <p:nvPicPr>
            <p:cNvPr id="8" name="Kép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2381" y="312875"/>
              <a:ext cx="6149668" cy="4103426"/>
            </a:xfrm>
            <a:prstGeom prst="rect">
              <a:avLst/>
            </a:prstGeom>
          </p:spPr>
        </p:pic>
        <p:pic>
          <p:nvPicPr>
            <p:cNvPr id="9" name="Kép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7317" y="3059552"/>
              <a:ext cx="5692608" cy="3798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58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Magaságyások feltöltése, március eleje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2" y="1690688"/>
            <a:ext cx="2452960" cy="4351338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32" y="1411741"/>
            <a:ext cx="3041017" cy="5394501"/>
          </a:xfrm>
          <a:prstGeom prst="rect">
            <a:avLst/>
          </a:prstGeom>
        </p:spPr>
      </p:pic>
      <p:grpSp>
        <p:nvGrpSpPr>
          <p:cNvPr id="9" name="Csoportba foglalás 8"/>
          <p:cNvGrpSpPr/>
          <p:nvPr/>
        </p:nvGrpSpPr>
        <p:grpSpPr>
          <a:xfrm>
            <a:off x="7347931" y="2800679"/>
            <a:ext cx="3866029" cy="3082536"/>
            <a:chOff x="5627961" y="1601518"/>
            <a:chExt cx="3866029" cy="3082536"/>
          </a:xfrm>
        </p:grpSpPr>
        <p:pic>
          <p:nvPicPr>
            <p:cNvPr id="6" name="Kép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" t="56102" r="-224" b="250"/>
            <a:stretch/>
          </p:blipFill>
          <p:spPr>
            <a:xfrm>
              <a:off x="5627961" y="1690688"/>
              <a:ext cx="3866029" cy="2993366"/>
            </a:xfrm>
            <a:prstGeom prst="rect">
              <a:avLst/>
            </a:prstGeom>
          </p:spPr>
        </p:pic>
        <p:pic>
          <p:nvPicPr>
            <p:cNvPr id="8" name="Kép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2" t="49057" r="53719" b="11698"/>
            <a:stretch/>
          </p:blipFill>
          <p:spPr>
            <a:xfrm>
              <a:off x="5627961" y="1601518"/>
              <a:ext cx="1754736" cy="2691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514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143" y="198409"/>
            <a:ext cx="11241657" cy="14922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Magaságyások közül az egyikbe retket és salátát ültettünk, a másik üresen maradt</a:t>
            </a:r>
            <a:b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Május vége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68" y="2819751"/>
            <a:ext cx="5384332" cy="4038249"/>
          </a:xfrm>
          <a:prstGeom prst="rect">
            <a:avLst/>
          </a:prstGeom>
        </p:spPr>
      </p:pic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3" y="1488744"/>
            <a:ext cx="6676215" cy="400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1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magaságyásba ültetett retek, saláta 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857" y="2201893"/>
            <a:ext cx="6208143" cy="465610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9" y="2388587"/>
            <a:ext cx="5959218" cy="446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9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készülő sziklakert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543" y="3702926"/>
            <a:ext cx="5258457" cy="3155074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7" y="1621753"/>
            <a:ext cx="7293159" cy="43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bogyós gyümölcseink: málna, ribizli, egres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67" y="1523694"/>
            <a:ext cx="6143711" cy="460778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688" y="1382068"/>
            <a:ext cx="3958143" cy="527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3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grpSp>
        <p:nvGrpSpPr>
          <p:cNvPr id="11" name="Csoportba foglalás 10"/>
          <p:cNvGrpSpPr/>
          <p:nvPr/>
        </p:nvGrpSpPr>
        <p:grpSpPr>
          <a:xfrm>
            <a:off x="-236945" y="0"/>
            <a:ext cx="12428945" cy="6858000"/>
            <a:chOff x="-236945" y="0"/>
            <a:chExt cx="12428945" cy="6858000"/>
          </a:xfrm>
        </p:grpSpPr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0"/>
              <a:ext cx="5143500" cy="6858000"/>
            </a:xfrm>
            <a:prstGeom prst="rect">
              <a:avLst/>
            </a:prstGeom>
          </p:spPr>
        </p:pic>
        <p:pic>
          <p:nvPicPr>
            <p:cNvPr id="9" name="Kép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199" r="5199" b="16306"/>
            <a:stretch/>
          </p:blipFill>
          <p:spPr>
            <a:xfrm>
              <a:off x="-236945" y="0"/>
              <a:ext cx="5143500" cy="5739742"/>
            </a:xfrm>
            <a:prstGeom prst="rect">
              <a:avLst/>
            </a:prstGeom>
          </p:spPr>
        </p:pic>
        <p:pic>
          <p:nvPicPr>
            <p:cNvPr id="5" name="Kép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4250" y="0"/>
              <a:ext cx="514350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967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Komposztálunk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574" y="1311215"/>
            <a:ext cx="7395713" cy="55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7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4352" y="123585"/>
            <a:ext cx="10515600" cy="1325563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 veteményes kert, május végén</a:t>
            </a:r>
            <a:endParaRPr lang="hu-HU" sz="2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52" y="1112807"/>
            <a:ext cx="9690339" cy="581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55</Words>
  <Application>Microsoft Office PowerPoint</Application>
  <PresentationFormat>Szélesvásznú</PresentationFormat>
  <Paragraphs>10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Office-téma</vt:lpstr>
      <vt:lpstr>Béla-kert alakulása 2020-ban</vt:lpstr>
      <vt:lpstr>Magaságyások feltöltése, március eleje</vt:lpstr>
      <vt:lpstr>Magaságyások közül az egyikbe retket és salátát ültettünk, a másik üresen maradt Május vége</vt:lpstr>
      <vt:lpstr>A magaságyásba ültetett retek, saláta </vt:lpstr>
      <vt:lpstr>A készülő sziklakert</vt:lpstr>
      <vt:lpstr>A bogyós gyümölcseink: málna, ribizli, egres</vt:lpstr>
      <vt:lpstr>PowerPoint-bemutató</vt:lpstr>
      <vt:lpstr>Komposztálunk</vt:lpstr>
      <vt:lpstr>A veteményes kert, május végén</vt:lpstr>
      <vt:lpstr>Végzősök almafája</vt:lpstr>
      <vt:lpstr>Őshonos gyümölcsfák ültetése: június 04.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Iskolakert alakulása 2020</dc:title>
  <dc:creator>Maros Tünde</dc:creator>
  <cp:lastModifiedBy>Maros Tünde</cp:lastModifiedBy>
  <cp:revision>12</cp:revision>
  <dcterms:created xsi:type="dcterms:W3CDTF">2020-06-03T08:51:02Z</dcterms:created>
  <dcterms:modified xsi:type="dcterms:W3CDTF">2020-06-04T11:54:58Z</dcterms:modified>
</cp:coreProperties>
</file>