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handoutMasterIdLst>
    <p:handoutMasterId r:id="rId18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0080625" cy="7559675"/>
  <p:notesSz cx="7559675" cy="10691813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6502" autoAdjust="0"/>
  </p:normalViewPr>
  <p:slideViewPr>
    <p:cSldViewPr snapToGrid="0">
      <p:cViewPr varScale="1">
        <p:scale>
          <a:sx n="58" d="100"/>
          <a:sy n="58" d="100"/>
        </p:scale>
        <p:origin x="157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hu-HU" sz="1400" b="0" i="0" u="none" strike="noStrike" kern="1200">
              <a:ln>
                <a:noFill/>
              </a:ln>
              <a:latin typeface="Arial" pitchFamily="18"/>
              <a:ea typeface="Lucida Sans Unicode" pitchFamily="2"/>
              <a:cs typeface="Mangal" pitchFamily="2"/>
            </a:endParaRPr>
          </a:p>
        </p:txBody>
      </p:sp>
      <p:sp>
        <p:nvSpPr>
          <p:cNvPr id="3" name="Dátum helye 2"/>
          <p:cNvSpPr txBox="1">
            <a:spLocks noGrp="1"/>
          </p:cNvSpPr>
          <p:nvPr>
            <p:ph type="dt" sz="quarter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hu-HU" sz="1400" b="0" i="0" u="none" strike="noStrike" kern="1200">
              <a:ln>
                <a:noFill/>
              </a:ln>
              <a:latin typeface="Arial" pitchFamily="18"/>
              <a:ea typeface="Lucida Sans Unicode" pitchFamily="2"/>
              <a:cs typeface="Mangal" pitchFamily="2"/>
            </a:endParaRPr>
          </a:p>
        </p:txBody>
      </p:sp>
      <p:sp>
        <p:nvSpPr>
          <p:cNvPr id="4" name="Élőláb helye 3"/>
          <p:cNvSpPr txBox="1">
            <a:spLocks noGrp="1"/>
          </p:cNvSpPr>
          <p:nvPr>
            <p:ph type="ftr" sz="quarte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hu-HU" sz="1400" b="0" i="0" u="none" strike="noStrike" kern="1200">
              <a:ln>
                <a:noFill/>
              </a:ln>
              <a:latin typeface="Arial" pitchFamily="18"/>
              <a:ea typeface="Lucida Sans Unicode" pitchFamily="2"/>
              <a:cs typeface="Mangal" pitchFamily="2"/>
            </a:endParaRPr>
          </a:p>
        </p:txBody>
      </p:sp>
      <p:sp>
        <p:nvSpPr>
          <p:cNvPr id="5" name="Dia számának helye 4"/>
          <p:cNvSpPr txBox="1">
            <a:spLocks noGrp="1"/>
          </p:cNvSpPr>
          <p:nvPr>
            <p:ph type="sldNum" sz="quarter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fld id="{9C188210-264B-4E9B-BB00-5D20DB734C6A}" type="slidenum">
              <a:t>‹#›</a:t>
            </a:fld>
            <a:endParaRPr lang="hu-HU" sz="1400" b="0" i="0" u="none" strike="noStrike" kern="1200">
              <a:ln>
                <a:noFill/>
              </a:ln>
              <a:latin typeface="Arial" pitchFamily="18"/>
              <a:ea typeface="Lucida Sans Unicode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9610052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 idx="2"/>
          </p:nvPr>
        </p:nvSpPr>
        <p:spPr>
          <a:xfrm>
            <a:off x="1107000" y="812520"/>
            <a:ext cx="5345280" cy="400895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Jegyzetek helye 2"/>
          <p:cNvSpPr txBox="1">
            <a:spLocks noGrp="1"/>
          </p:cNvSpPr>
          <p:nvPr>
            <p:ph type="body" sz="quarter" idx="3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hu-HU"/>
          </a:p>
        </p:txBody>
      </p:sp>
      <p:sp>
        <p:nvSpPr>
          <p:cNvPr id="4" name="Élőfej helye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>
            <a:noAutofit/>
          </a:bodyPr>
          <a:lstStyle>
            <a:lvl1pPr lvl="0" rtl="0" hangingPunct="0">
              <a:buNone/>
              <a:tabLst/>
              <a:defRPr lang="hu-HU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hu-HU"/>
          </a:p>
        </p:txBody>
      </p:sp>
      <p:sp>
        <p:nvSpPr>
          <p:cNvPr id="5" name="Dátum helye 4"/>
          <p:cNvSpPr txBox="1"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>
            <a:noAutofit/>
          </a:bodyPr>
          <a:lstStyle>
            <a:lvl1pPr lvl="0" algn="r" rtl="0" hangingPunct="0">
              <a:buNone/>
              <a:tabLst/>
              <a:defRPr lang="hu-HU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hu-HU"/>
          </a:p>
        </p:txBody>
      </p:sp>
      <p:sp>
        <p:nvSpPr>
          <p:cNvPr id="6" name="Élőláb helye 5"/>
          <p:cNvSpPr txBox="1">
            <a:spLocks noGrp="1"/>
          </p:cNvSpPr>
          <p:nvPr>
            <p:ph type="ftr" sz="quarter" idx="4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>
            <a:noAutofit/>
          </a:bodyPr>
          <a:lstStyle>
            <a:lvl1pPr lvl="0" rtl="0" hangingPunct="0">
              <a:buNone/>
              <a:tabLst/>
              <a:defRPr lang="hu-HU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hu-HU"/>
          </a:p>
        </p:txBody>
      </p:sp>
      <p:sp>
        <p:nvSpPr>
          <p:cNvPr id="7" name="Dia számának helye 6"/>
          <p:cNvSpPr txBox="1">
            <a:spLocks noGrp="1"/>
          </p:cNvSpPr>
          <p:nvPr>
            <p:ph type="sldNum" sz="quarter" idx="5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>
            <a:noAutofit/>
          </a:bodyPr>
          <a:lstStyle>
            <a:lvl1pPr lvl="0" algn="r" rtl="0" hangingPunct="0">
              <a:buNone/>
              <a:tabLst/>
              <a:defRPr lang="hu-HU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fld id="{63138977-7E0D-4A9B-B0D6-274E3CC9BFC3}" type="slidenum"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509317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6000" marR="0" indent="-216000" rtl="0" hangingPunct="0">
      <a:tabLst/>
      <a:defRPr lang="hu-HU" sz="2000" b="0" i="0" u="none" strike="noStrike" kern="1200">
        <a:ln>
          <a:noFill/>
        </a:ln>
        <a:latin typeface="Arial" pitchFamily="18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a számának helye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0AF36DEC-C42A-4EE9-9652-0E70EBCA3AF2}" type="slidenum">
              <a:t>1</a:t>
            </a:fld>
            <a:endParaRPr lang="hu-HU"/>
          </a:p>
        </p:txBody>
      </p:sp>
      <p:sp>
        <p:nvSpPr>
          <p:cNvPr id="2" name="Diakép helye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Jegyzetek helye 2"/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7640" cy="4107240"/>
          </a:xfrm>
        </p:spPr>
        <p:txBody>
          <a:bodyPr>
            <a:spAutoFit/>
          </a:bodyPr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199447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a számának helye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4687E8CA-7069-48C7-9B6F-85119E9B21D1}" type="slidenum">
              <a:t>10</a:t>
            </a:fld>
            <a:endParaRPr lang="hu-HU"/>
          </a:p>
        </p:txBody>
      </p:sp>
      <p:sp>
        <p:nvSpPr>
          <p:cNvPr id="2" name="Diakép helye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Jegyzetek hely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353690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a számának helye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0B1F34E9-60D1-4513-B26F-B82C1FFD509F}" type="slidenum">
              <a:t>11</a:t>
            </a:fld>
            <a:endParaRPr lang="hu-HU"/>
          </a:p>
        </p:txBody>
      </p:sp>
      <p:sp>
        <p:nvSpPr>
          <p:cNvPr id="2" name="Diakép helye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Jegyzetek hely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903555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a számának helye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92FC2E85-A24E-4B79-A7AE-A12650B2C073}" type="slidenum">
              <a:t>12</a:t>
            </a:fld>
            <a:endParaRPr lang="hu-HU"/>
          </a:p>
        </p:txBody>
      </p:sp>
      <p:sp>
        <p:nvSpPr>
          <p:cNvPr id="2" name="Diakép helye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Jegyzetek hely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195489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a számának helye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77A4BBEF-5199-4EDE-AF0B-E4B85436D3A5}" type="slidenum">
              <a:t>13</a:t>
            </a:fld>
            <a:endParaRPr lang="hu-HU"/>
          </a:p>
        </p:txBody>
      </p:sp>
      <p:sp>
        <p:nvSpPr>
          <p:cNvPr id="2" name="Diakép helye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Jegyzetek hely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23387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a számának helye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ED6418FB-380D-470E-B1F6-0F78F418C5FE}" type="slidenum">
              <a:t>2</a:t>
            </a:fld>
            <a:endParaRPr lang="hu-HU"/>
          </a:p>
        </p:txBody>
      </p:sp>
      <p:sp>
        <p:nvSpPr>
          <p:cNvPr id="2" name="Diakép helye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Jegyzetek hely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828653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a számának helye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27A470DC-F113-4987-81E6-300A22F9F10C}" type="slidenum">
              <a:t>3</a:t>
            </a:fld>
            <a:endParaRPr lang="hu-HU"/>
          </a:p>
        </p:txBody>
      </p:sp>
      <p:sp>
        <p:nvSpPr>
          <p:cNvPr id="2" name="Diakép helye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Jegyzetek hely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726168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a számának helye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6D868E33-238C-4026-9347-B305B6FBBA2A}" type="slidenum">
              <a:t>4</a:t>
            </a:fld>
            <a:endParaRPr lang="hu-HU"/>
          </a:p>
        </p:txBody>
      </p:sp>
      <p:sp>
        <p:nvSpPr>
          <p:cNvPr id="2" name="Diakép helye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Jegyzetek hely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691921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a számának helye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6AB1B114-E360-47AD-9442-A6ACA5991323}" type="slidenum">
              <a:t>5</a:t>
            </a:fld>
            <a:endParaRPr lang="hu-HU"/>
          </a:p>
        </p:txBody>
      </p:sp>
      <p:sp>
        <p:nvSpPr>
          <p:cNvPr id="2" name="Diakép helye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Jegyzetek hely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233860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a számának helye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7AF72530-278C-4A36-BD51-AFB66C9C75E1}" type="slidenum">
              <a:t>6</a:t>
            </a:fld>
            <a:endParaRPr lang="hu-HU"/>
          </a:p>
        </p:txBody>
      </p:sp>
      <p:sp>
        <p:nvSpPr>
          <p:cNvPr id="2" name="Diakép helye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Jegyzetek hely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604696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a számának helye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FC4178DD-3A85-46B9-8A5C-C1BFAB64B256}" type="slidenum">
              <a:t>7</a:t>
            </a:fld>
            <a:endParaRPr lang="hu-HU"/>
          </a:p>
        </p:txBody>
      </p:sp>
      <p:sp>
        <p:nvSpPr>
          <p:cNvPr id="2" name="Diakép helye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Jegyzetek hely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928466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a számának helye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9CF542D2-4CB6-43C9-91F3-88076BBDF1DC}" type="slidenum">
              <a:t>8</a:t>
            </a:fld>
            <a:endParaRPr lang="hu-HU"/>
          </a:p>
        </p:txBody>
      </p:sp>
      <p:sp>
        <p:nvSpPr>
          <p:cNvPr id="2" name="Diakép helye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Jegyzetek hely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057770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a számának helye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525196BE-DE67-47B1-B1AC-D91FEFA03E43}" type="slidenum">
              <a:t>9</a:t>
            </a:fld>
            <a:endParaRPr lang="hu-HU"/>
          </a:p>
        </p:txBody>
      </p:sp>
      <p:sp>
        <p:nvSpPr>
          <p:cNvPr id="2" name="Diakép helye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Jegyzetek hely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357955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0080625" cy="7559675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81377" y="1405479"/>
            <a:ext cx="7917873" cy="4748717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199595" y="1527055"/>
            <a:ext cx="7681436" cy="4505566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4183460" y="1397437"/>
            <a:ext cx="1713706" cy="70557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4284266" y="1397439"/>
            <a:ext cx="1512094" cy="604774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1256" y="2305230"/>
            <a:ext cx="7498115" cy="2855877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6834" b="0" kern="1200" cap="all" spc="-11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1580" y="5161106"/>
            <a:ext cx="7499985" cy="554376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543" spc="88" baseline="0">
                <a:solidFill>
                  <a:schemeClr val="tx1"/>
                </a:solidFill>
              </a:defRPr>
            </a:lvl1pPr>
            <a:lvl2pPr marL="503972" indent="0" algn="ctr">
              <a:buNone/>
              <a:defRPr sz="1543"/>
            </a:lvl2pPr>
            <a:lvl3pPr marL="1007943" indent="0" algn="ctr">
              <a:buNone/>
              <a:defRPr sz="1543"/>
            </a:lvl3pPr>
            <a:lvl4pPr marL="1511915" indent="0" algn="ctr">
              <a:buNone/>
              <a:defRPr sz="1543"/>
            </a:lvl4pPr>
            <a:lvl5pPr marL="2015886" indent="0" algn="ctr">
              <a:buNone/>
              <a:defRPr sz="1543"/>
            </a:lvl5pPr>
            <a:lvl6pPr marL="2519858" indent="0" algn="ctr">
              <a:buNone/>
              <a:defRPr sz="1543"/>
            </a:lvl6pPr>
            <a:lvl7pPr marL="3023829" indent="0" algn="ctr">
              <a:buNone/>
              <a:defRPr sz="1543"/>
            </a:lvl7pPr>
            <a:lvl8pPr marL="3527801" indent="0" algn="ctr">
              <a:buNone/>
              <a:defRPr sz="1543"/>
            </a:lvl8pPr>
            <a:lvl9pPr marL="4031772" indent="0" algn="ctr">
              <a:buNone/>
              <a:defRPr sz="1543"/>
            </a:lvl9pPr>
          </a:lstStyle>
          <a:p>
            <a:r>
              <a:rPr lang="hu-HU" smtClean="0"/>
              <a:t>Alcím mintájának szerkesztése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4334669" y="1462979"/>
            <a:ext cx="1411288" cy="503978"/>
          </a:xfrm>
        </p:spPr>
        <p:txBody>
          <a:bodyPr/>
          <a:lstStyle>
            <a:lvl1pPr algn="ctr">
              <a:defRPr sz="1213" spc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endParaRPr lang="hu-HU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218116" y="5744229"/>
            <a:ext cx="4882803" cy="251989"/>
          </a:xfrm>
        </p:spPr>
        <p:txBody>
          <a:bodyPr/>
          <a:lstStyle>
            <a:lvl1pPr algn="l">
              <a:defRPr sz="99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endParaRPr lang="hu-HU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7116399" y="5745353"/>
            <a:ext cx="1746152" cy="251989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fld id="{76707497-5C18-47EA-9D21-DAEA652519B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781154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F57E00E5-50DE-461A-956E-7DAD79E01FD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244340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34461" y="839964"/>
            <a:ext cx="1953121" cy="5795751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3043" y="839964"/>
            <a:ext cx="6678414" cy="5795751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91C9506-DD58-4D6A-BB2D-92FABC3223C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599257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8AAFF11-7916-410F-BF30-E7AB846571B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724933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0080625" cy="7559675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081377" y="1405479"/>
            <a:ext cx="7917873" cy="4748717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199595" y="1527055"/>
            <a:ext cx="7681436" cy="4505566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4183460" y="1397437"/>
            <a:ext cx="1713706" cy="70557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4284266" y="1397439"/>
            <a:ext cx="1512094" cy="604774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2839" y="2308588"/>
            <a:ext cx="7499985" cy="2852517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6834" kern="1200" cap="all" spc="-11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2840" y="5161106"/>
            <a:ext cx="7499985" cy="554376"/>
          </a:xfrm>
        </p:spPr>
        <p:txBody>
          <a:bodyPr anchor="t">
            <a:normAutofit/>
          </a:bodyPr>
          <a:lstStyle>
            <a:lvl1pPr marL="0" indent="0" algn="ctr">
              <a:buNone/>
              <a:defRPr sz="1543">
                <a:solidFill>
                  <a:schemeClr val="tx1"/>
                </a:solidFill>
                <a:effectLst/>
              </a:defRPr>
            </a:lvl1pPr>
            <a:lvl2pPr marL="50397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334669" y="1461537"/>
            <a:ext cx="1411288" cy="503978"/>
          </a:xfrm>
        </p:spPr>
        <p:txBody>
          <a:bodyPr/>
          <a:lstStyle>
            <a:lvl1pPr algn="ctr">
              <a:defRPr lang="en-US" sz="1213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17832" y="5744229"/>
            <a:ext cx="4884063" cy="251989"/>
          </a:xfrm>
        </p:spPr>
        <p:txBody>
          <a:bodyPr/>
          <a:lstStyle>
            <a:lvl1pPr algn="l">
              <a:defRPr/>
            </a:lvl1pPr>
          </a:lstStyle>
          <a:p>
            <a:pPr lvl="0"/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114401" y="5744229"/>
            <a:ext cx="1746468" cy="251989"/>
          </a:xfrm>
        </p:spPr>
        <p:txBody>
          <a:bodyPr/>
          <a:lstStyle/>
          <a:p>
            <a:pPr lvl="0"/>
            <a:fld id="{F443302E-9527-495F-BBBD-98A6658A226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060533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6450" y="2318300"/>
            <a:ext cx="4032250" cy="4334214"/>
          </a:xfrm>
        </p:spPr>
        <p:txBody>
          <a:bodyPr/>
          <a:lstStyle>
            <a:lvl1pPr>
              <a:defRPr sz="1984"/>
            </a:lvl1pPr>
            <a:lvl2pPr>
              <a:defRPr sz="1764"/>
            </a:lvl2pPr>
            <a:lvl3pPr>
              <a:defRPr sz="1543"/>
            </a:lvl3pPr>
            <a:lvl4pPr>
              <a:defRPr sz="1543"/>
            </a:lvl4pPr>
            <a:lvl5pPr>
              <a:defRPr sz="1543"/>
            </a:lvl5pPr>
            <a:lvl6pPr>
              <a:defRPr sz="1543"/>
            </a:lvl6pPr>
            <a:lvl7pPr>
              <a:defRPr sz="1543"/>
            </a:lvl7pPr>
            <a:lvl8pPr>
              <a:defRPr sz="1543"/>
            </a:lvl8pPr>
            <a:lvl9pPr>
              <a:defRPr sz="1543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41925" y="2318300"/>
            <a:ext cx="4032250" cy="4334214"/>
          </a:xfrm>
        </p:spPr>
        <p:txBody>
          <a:bodyPr/>
          <a:lstStyle>
            <a:lvl1pPr>
              <a:defRPr sz="1984"/>
            </a:lvl1pPr>
            <a:lvl2pPr>
              <a:defRPr sz="1764"/>
            </a:lvl2pPr>
            <a:lvl3pPr>
              <a:defRPr sz="1543"/>
            </a:lvl3pPr>
            <a:lvl4pPr>
              <a:defRPr sz="1543"/>
            </a:lvl4pPr>
            <a:lvl5pPr>
              <a:defRPr sz="1543"/>
            </a:lvl5pPr>
            <a:lvl6pPr>
              <a:defRPr sz="1543"/>
            </a:lvl6pPr>
            <a:lvl7pPr>
              <a:defRPr sz="1543"/>
            </a:lvl7pPr>
            <a:lvl8pPr>
              <a:defRPr sz="1543"/>
            </a:lvl8pPr>
            <a:lvl9pPr>
              <a:defRPr sz="1543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5A99C2FA-C0B9-4EC7-B704-79EEADBEF3E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81066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6450" y="2286569"/>
            <a:ext cx="4032250" cy="70557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2094" b="0">
                <a:solidFill>
                  <a:schemeClr val="tx2"/>
                </a:solidFill>
                <a:latin typeface="+mn-lt"/>
              </a:defRPr>
            </a:lvl1pPr>
            <a:lvl2pPr marL="503972" indent="0">
              <a:buNone/>
              <a:defRPr sz="2094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6450" y="3037867"/>
            <a:ext cx="4032250" cy="3527848"/>
          </a:xfrm>
        </p:spPr>
        <p:txBody>
          <a:bodyPr/>
          <a:lstStyle>
            <a:lvl1pPr>
              <a:defRPr sz="1984"/>
            </a:lvl1pPr>
            <a:lvl2pPr>
              <a:defRPr sz="1764"/>
            </a:lvl2pPr>
            <a:lvl3pPr>
              <a:defRPr sz="1543"/>
            </a:lvl3pPr>
            <a:lvl4pPr>
              <a:defRPr sz="1543"/>
            </a:lvl4pPr>
            <a:lvl5pPr>
              <a:defRPr sz="1543"/>
            </a:lvl5pPr>
            <a:lvl6pPr>
              <a:defRPr sz="1543"/>
            </a:lvl6pPr>
            <a:lvl7pPr>
              <a:defRPr sz="1543"/>
            </a:lvl7pPr>
            <a:lvl8pPr>
              <a:defRPr sz="1543"/>
            </a:lvl8pPr>
            <a:lvl9pPr>
              <a:defRPr sz="1543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41925" y="2286569"/>
            <a:ext cx="4032250" cy="70557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2094" b="0">
                <a:solidFill>
                  <a:schemeClr val="tx2"/>
                </a:solidFill>
              </a:defRPr>
            </a:lvl1pPr>
            <a:lvl2pPr marL="503972" indent="0">
              <a:buNone/>
              <a:defRPr sz="2094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41925" y="3038620"/>
            <a:ext cx="4032250" cy="3527848"/>
          </a:xfrm>
        </p:spPr>
        <p:txBody>
          <a:bodyPr/>
          <a:lstStyle>
            <a:lvl1pPr>
              <a:defRPr sz="1984"/>
            </a:lvl1pPr>
            <a:lvl2pPr>
              <a:defRPr sz="1764"/>
            </a:lvl2pPr>
            <a:lvl3pPr>
              <a:defRPr sz="1543"/>
            </a:lvl3pPr>
            <a:lvl4pPr>
              <a:defRPr sz="1543"/>
            </a:lvl4pPr>
            <a:lvl5pPr>
              <a:defRPr sz="1543"/>
            </a:lvl5pPr>
            <a:lvl6pPr>
              <a:defRPr sz="1543"/>
            </a:lvl6pPr>
            <a:lvl7pPr>
              <a:defRPr sz="1543"/>
            </a:lvl7pPr>
            <a:lvl8pPr>
              <a:defRPr sz="1543"/>
            </a:lvl8pPr>
            <a:lvl9pPr>
              <a:defRPr sz="1543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309C8CB-0DD3-4F9C-972E-91110E9E94A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431382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AD6B9CD1-539A-49B7-AB2E-D7B1D5033CE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0342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46B36DF-998D-4105-96CE-386B6415628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9627573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03009" y="191512"/>
            <a:ext cx="7053917" cy="717665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7458262" y="191512"/>
            <a:ext cx="2419350" cy="71766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6477" y="669537"/>
            <a:ext cx="2009825" cy="1814322"/>
          </a:xfrm>
        </p:spPr>
        <p:txBody>
          <a:bodyPr anchor="b">
            <a:normAutofit/>
          </a:bodyPr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646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7499" y="999957"/>
            <a:ext cx="5984937" cy="5559761"/>
          </a:xfrm>
        </p:spPr>
        <p:txBody>
          <a:bodyPr/>
          <a:lstStyle>
            <a:lvl1pPr>
              <a:defRPr sz="1984"/>
            </a:lvl1pPr>
            <a:lvl2pPr>
              <a:defRPr sz="1764"/>
            </a:lvl2pPr>
            <a:lvl3pPr>
              <a:defRPr sz="1543"/>
            </a:lvl3pPr>
            <a:lvl4pPr>
              <a:defRPr sz="1543"/>
            </a:lvl4pPr>
            <a:lvl5pPr>
              <a:defRPr sz="1543"/>
            </a:lvl5pPr>
            <a:lvl6pPr>
              <a:defRPr sz="1543"/>
            </a:lvl6pPr>
            <a:lvl7pPr>
              <a:defRPr sz="1543"/>
            </a:lvl7pPr>
            <a:lvl8pPr>
              <a:defRPr sz="1543"/>
            </a:lvl8pPr>
            <a:lvl9pPr>
              <a:defRPr sz="1543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6477" y="2519892"/>
            <a:ext cx="2009825" cy="386383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82"/>
              </a:spcBef>
              <a:buNone/>
              <a:defRPr sz="1433">
                <a:solidFill>
                  <a:srgbClr val="FFFFFF"/>
                </a:solidFill>
              </a:defRPr>
            </a:lvl1pPr>
            <a:lvl2pPr marL="503972" indent="0">
              <a:buNone/>
              <a:defRPr sz="1323"/>
            </a:lvl2pPr>
            <a:lvl3pPr marL="1007943" indent="0">
              <a:buNone/>
              <a:defRPr sz="1102"/>
            </a:lvl3pPr>
            <a:lvl4pPr marL="1511915" indent="0">
              <a:buNone/>
              <a:defRPr sz="992"/>
            </a:lvl4pPr>
            <a:lvl5pPr marL="2015886" indent="0">
              <a:buNone/>
              <a:defRPr sz="992"/>
            </a:lvl5pPr>
            <a:lvl6pPr marL="2519858" indent="0">
              <a:buNone/>
              <a:defRPr sz="992"/>
            </a:lvl6pPr>
            <a:lvl7pPr marL="3023829" indent="0">
              <a:buNone/>
              <a:defRPr sz="992"/>
            </a:lvl7pPr>
            <a:lvl8pPr marL="3527801" indent="0">
              <a:buNone/>
              <a:defRPr sz="992"/>
            </a:lvl8pPr>
            <a:lvl9pPr marL="4031772" indent="0">
              <a:buNone/>
              <a:defRPr sz="992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hu-H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pPr lvl="0"/>
            <a:endParaRPr lang="hu-H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8593731" y="6955701"/>
            <a:ext cx="1209675" cy="302387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fld id="{73AC3489-2D76-49B4-9ABE-C112326BBD96}" type="slidenum">
              <a:rPr lang="hu-HU" smtClean="0"/>
              <a:t>‹#›</a:t>
            </a:fld>
            <a:endParaRPr lang="hu-HU"/>
          </a:p>
        </p:txBody>
      </p:sp>
      <p:sp>
        <p:nvSpPr>
          <p:cNvPr id="12" name="Rectangle 11"/>
          <p:cNvSpPr/>
          <p:nvPr/>
        </p:nvSpPr>
        <p:spPr>
          <a:xfrm>
            <a:off x="7571669" y="302387"/>
            <a:ext cx="2192536" cy="6954901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986816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7458262" y="191512"/>
            <a:ext cx="2419350" cy="71766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6476" y="665251"/>
            <a:ext cx="2011085" cy="1814322"/>
          </a:xfrm>
        </p:spPr>
        <p:txBody>
          <a:bodyPr anchor="b">
            <a:noAutofit/>
          </a:bodyPr>
          <a:lstStyle>
            <a:lvl1pPr algn="l">
              <a:defRPr sz="2646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9011" y="191512"/>
            <a:ext cx="7053917" cy="7176651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6476" y="2519892"/>
            <a:ext cx="2011085" cy="3860474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82"/>
              </a:spcBef>
              <a:buNone/>
              <a:defRPr sz="1433">
                <a:solidFill>
                  <a:srgbClr val="FFFFFF"/>
                </a:solidFill>
              </a:defRPr>
            </a:lvl1pPr>
            <a:lvl2pPr marL="503972" indent="0">
              <a:buNone/>
              <a:defRPr sz="1323"/>
            </a:lvl2pPr>
            <a:lvl3pPr marL="1007943" indent="0">
              <a:buNone/>
              <a:defRPr sz="1102"/>
            </a:lvl3pPr>
            <a:lvl4pPr marL="1511915" indent="0">
              <a:buNone/>
              <a:defRPr sz="992"/>
            </a:lvl4pPr>
            <a:lvl5pPr marL="2015886" indent="0">
              <a:buNone/>
              <a:defRPr sz="992"/>
            </a:lvl5pPr>
            <a:lvl6pPr marL="2519858" indent="0">
              <a:buNone/>
              <a:defRPr sz="992"/>
            </a:lvl6pPr>
            <a:lvl7pPr marL="3023829" indent="0">
              <a:buNone/>
              <a:defRPr sz="992"/>
            </a:lvl7pPr>
            <a:lvl8pPr marL="3527801" indent="0">
              <a:buNone/>
              <a:defRPr sz="992"/>
            </a:lvl8pPr>
            <a:lvl9pPr marL="4031772" indent="0">
              <a:buNone/>
              <a:defRPr sz="992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1007943" rtl="0" eaLnBrk="1" latinLnBrk="0" hangingPunct="1">
              <a:defRPr lang="en-US" sz="992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596253" y="6954901"/>
            <a:ext cx="1209675" cy="302387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fld id="{AF32649D-5D65-43FD-BBD4-15FC0137BA9D}" type="slidenum">
              <a:rPr lang="hu-HU" smtClean="0"/>
              <a:t>‹#›</a:t>
            </a:fld>
            <a:endParaRPr lang="hu-HU"/>
          </a:p>
        </p:txBody>
      </p:sp>
      <p:sp>
        <p:nvSpPr>
          <p:cNvPr id="11" name="Rectangle 10"/>
          <p:cNvSpPr/>
          <p:nvPr/>
        </p:nvSpPr>
        <p:spPr>
          <a:xfrm>
            <a:off x="7571669" y="302387"/>
            <a:ext cx="2192536" cy="6954901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8132590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94052" y="191512"/>
            <a:ext cx="9692521" cy="7176651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06450" y="708341"/>
            <a:ext cx="8467725" cy="15119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6450" y="2318300"/>
            <a:ext cx="8467725" cy="43342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58815" y="6954901"/>
            <a:ext cx="2268141" cy="3023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9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62898" y="6954901"/>
            <a:ext cx="4354830" cy="3023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99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24735" y="6954901"/>
            <a:ext cx="1209675" cy="3023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9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fld id="{FC0A0B52-CB83-4753-A4AB-380B42F1F85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22087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lang="en-US" sz="4409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201589" indent="-201589" algn="l" defTabSz="1007943" rtl="0" eaLnBrk="1" latinLnBrk="0" hangingPunct="1">
        <a:lnSpc>
          <a:spcPct val="100000"/>
        </a:lnSpc>
        <a:spcBef>
          <a:spcPts val="992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indent="-201589" algn="l" defTabSz="1007943" rtl="0" eaLnBrk="1" latinLnBrk="0" hangingPunct="1">
        <a:lnSpc>
          <a:spcPct val="100000"/>
        </a:lnSpc>
        <a:spcBef>
          <a:spcPts val="551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764" kern="1200">
          <a:solidFill>
            <a:schemeClr val="tx1"/>
          </a:solidFill>
          <a:latin typeface="+mn-lt"/>
          <a:ea typeface="+mn-ea"/>
          <a:cs typeface="+mn-cs"/>
        </a:defRPr>
      </a:lvl2pPr>
      <a:lvl3pPr marL="806354" indent="-201589" algn="l" defTabSz="1007943" rtl="0" eaLnBrk="1" latinLnBrk="0" hangingPunct="1">
        <a:lnSpc>
          <a:spcPct val="100000"/>
        </a:lnSpc>
        <a:spcBef>
          <a:spcPts val="551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43" kern="1200">
          <a:solidFill>
            <a:schemeClr val="tx1"/>
          </a:solidFill>
          <a:latin typeface="+mn-lt"/>
          <a:ea typeface="+mn-ea"/>
          <a:cs typeface="+mn-cs"/>
        </a:defRPr>
      </a:lvl3pPr>
      <a:lvl4pPr marL="1108737" indent="-201589" algn="l" defTabSz="1007943" rtl="0" eaLnBrk="1" latinLnBrk="0" hangingPunct="1">
        <a:lnSpc>
          <a:spcPct val="100000"/>
        </a:lnSpc>
        <a:spcBef>
          <a:spcPts val="551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43" kern="1200">
          <a:solidFill>
            <a:schemeClr val="tx1"/>
          </a:solidFill>
          <a:latin typeface="+mn-lt"/>
          <a:ea typeface="+mn-ea"/>
          <a:cs typeface="+mn-cs"/>
        </a:defRPr>
      </a:lvl4pPr>
      <a:lvl5pPr marL="1411120" indent="-201589" algn="l" defTabSz="1007943" rtl="0" eaLnBrk="1" latinLnBrk="0" hangingPunct="1">
        <a:lnSpc>
          <a:spcPct val="100000"/>
        </a:lnSpc>
        <a:spcBef>
          <a:spcPts val="551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43" kern="1200">
          <a:solidFill>
            <a:schemeClr val="tx1"/>
          </a:solidFill>
          <a:latin typeface="+mn-lt"/>
          <a:ea typeface="+mn-ea"/>
          <a:cs typeface="+mn-cs"/>
        </a:defRPr>
      </a:lvl5pPr>
      <a:lvl6pPr marL="1763680" indent="-251986" algn="l" defTabSz="1007943" rtl="0" eaLnBrk="1" latinLnBrk="0" hangingPunct="1">
        <a:lnSpc>
          <a:spcPct val="100000"/>
        </a:lnSpc>
        <a:spcBef>
          <a:spcPts val="551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43" kern="1200">
          <a:solidFill>
            <a:schemeClr val="tx1"/>
          </a:solidFill>
          <a:latin typeface="+mn-lt"/>
          <a:ea typeface="+mn-ea"/>
          <a:cs typeface="+mn-cs"/>
        </a:defRPr>
      </a:lvl6pPr>
      <a:lvl7pPr marL="2094370" indent="-251986" algn="l" defTabSz="1007943" rtl="0" eaLnBrk="1" latinLnBrk="0" hangingPunct="1">
        <a:lnSpc>
          <a:spcPct val="100000"/>
        </a:lnSpc>
        <a:spcBef>
          <a:spcPts val="551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43" kern="1200">
          <a:solidFill>
            <a:schemeClr val="tx1"/>
          </a:solidFill>
          <a:latin typeface="+mn-lt"/>
          <a:ea typeface="+mn-ea"/>
          <a:cs typeface="+mn-cs"/>
        </a:defRPr>
      </a:lvl7pPr>
      <a:lvl8pPr marL="2425060" indent="-251986" algn="l" defTabSz="1007943" rtl="0" eaLnBrk="1" latinLnBrk="0" hangingPunct="1">
        <a:lnSpc>
          <a:spcPct val="100000"/>
        </a:lnSpc>
        <a:spcBef>
          <a:spcPts val="551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43" kern="1200">
          <a:solidFill>
            <a:schemeClr val="tx1"/>
          </a:solidFill>
          <a:latin typeface="+mn-lt"/>
          <a:ea typeface="+mn-ea"/>
          <a:cs typeface="+mn-cs"/>
        </a:defRPr>
      </a:lvl8pPr>
      <a:lvl9pPr marL="2755750" indent="-251986" algn="l" defTabSz="1007943" rtl="0" eaLnBrk="1" latinLnBrk="0" hangingPunct="1">
        <a:lnSpc>
          <a:spcPct val="100000"/>
        </a:lnSpc>
        <a:spcBef>
          <a:spcPts val="551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4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 txBox="1">
            <a:spLocks noGrp="1"/>
          </p:cNvSpPr>
          <p:nvPr>
            <p:ph type="title"/>
          </p:nvPr>
        </p:nvSpPr>
        <p:spPr>
          <a:xfrm>
            <a:off x="503999" y="378402"/>
            <a:ext cx="9071640" cy="1107996"/>
          </a:xfrm>
        </p:spPr>
        <p:txBody>
          <a:bodyPr>
            <a:spAutoFit/>
          </a:bodyPr>
          <a:lstStyle/>
          <a:p>
            <a:pPr lvl="0"/>
            <a:r>
              <a:rPr lang="hu-HU" sz="3600" dirty="0"/>
              <a:t>Nagyváradi </a:t>
            </a:r>
            <a:r>
              <a:rPr lang="hu-HU" sz="3600" dirty="0" smtClean="0"/>
              <a:t>kirándulás</a:t>
            </a:r>
            <a:br>
              <a:rPr lang="hu-HU" sz="3600" dirty="0" smtClean="0"/>
            </a:br>
            <a:r>
              <a:rPr lang="hu-HU" sz="3600" dirty="0" smtClean="0"/>
              <a:t>,,Határtalanul”</a:t>
            </a:r>
            <a:endParaRPr lang="hu-HU" sz="3600" dirty="0"/>
          </a:p>
        </p:txBody>
      </p:sp>
      <p:pic>
        <p:nvPicPr>
          <p:cNvPr id="9" name="Tartalom helye 8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8579" y="2317750"/>
            <a:ext cx="6123467" cy="4335463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hu-HU" dirty="0" smtClean="0"/>
              <a:t>3. Nap kirándulás </a:t>
            </a:r>
            <a:r>
              <a:rPr lang="hu-HU" dirty="0"/>
              <a:t>a </a:t>
            </a:r>
            <a:r>
              <a:rPr lang="hu-HU" dirty="0" smtClean="0"/>
              <a:t>Medve-barlanghoz</a:t>
            </a:r>
            <a:endParaRPr lang="hu-HU" dirty="0"/>
          </a:p>
        </p:txBody>
      </p:sp>
      <p:pic>
        <p:nvPicPr>
          <p:cNvPr id="9" name="Tartalom helye 8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450" y="2989829"/>
            <a:ext cx="4032250" cy="2991305"/>
          </a:xfrm>
        </p:spPr>
      </p:pic>
      <p:pic>
        <p:nvPicPr>
          <p:cNvPr id="10" name="Tartalom helye 9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1925" y="3023650"/>
            <a:ext cx="4032250" cy="2923663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 txBox="1"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hu-HU"/>
              <a:t>Aranyos ifjúsági szállás Megérkezés és vacsora főzés</a:t>
            </a:r>
            <a:br>
              <a:rPr lang="hu-HU"/>
            </a:br>
            <a:endParaRPr lang="hu-HU"/>
          </a:p>
        </p:txBody>
      </p:sp>
      <p:pic>
        <p:nvPicPr>
          <p:cNvPr id="9" name="Tartalom helye 8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450" y="2972918"/>
            <a:ext cx="4032250" cy="3025127"/>
          </a:xfrm>
        </p:spPr>
      </p:pic>
      <p:pic>
        <p:nvPicPr>
          <p:cNvPr id="10" name="Tartalom helye 9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1925" y="2972918"/>
            <a:ext cx="4032250" cy="3025127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hu-HU"/>
              <a:t>4. Nap Túra a Rozsda-szakadékhoz</a:t>
            </a:r>
          </a:p>
        </p:txBody>
      </p:sp>
      <p:pic>
        <p:nvPicPr>
          <p:cNvPr id="9" name="Tartalom helye 8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450" y="2972918"/>
            <a:ext cx="4032250" cy="3025127"/>
          </a:xfrm>
        </p:spPr>
      </p:pic>
      <p:pic>
        <p:nvPicPr>
          <p:cNvPr id="10" name="Tartalom helye 9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1925" y="2972918"/>
            <a:ext cx="4032250" cy="3025127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 txBox="1"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hu-HU" dirty="0" smtClean="0"/>
              <a:t>5. Nap visszautazás Nagyváradra, óralátogatás és haza utazás</a:t>
            </a:r>
            <a:endParaRPr lang="hu-HU" dirty="0"/>
          </a:p>
        </p:txBody>
      </p:sp>
      <p:pic>
        <p:nvPicPr>
          <p:cNvPr id="9" name="Tartalom helye 8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450" y="2972918"/>
            <a:ext cx="4032250" cy="3025127"/>
          </a:xfrm>
        </p:spPr>
      </p:pic>
      <p:pic>
        <p:nvPicPr>
          <p:cNvPr id="10" name="Tartalom helye 9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1925" y="2974326"/>
            <a:ext cx="4032250" cy="3022310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" y="0"/>
            <a:ext cx="10058400" cy="7543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989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z="6000" dirty="0" smtClean="0"/>
              <a:t>Köszönjük a figyelmet!</a:t>
            </a:r>
            <a:endParaRPr lang="hu-HU" sz="60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Prezentációt készítette: </a:t>
            </a:r>
            <a:br>
              <a:rPr lang="hu-HU" dirty="0" smtClean="0"/>
            </a:br>
            <a:r>
              <a:rPr lang="hu-HU" dirty="0" smtClean="0"/>
              <a:t>Katona </a:t>
            </a:r>
            <a:r>
              <a:rPr lang="hu-HU" dirty="0"/>
              <a:t>A</a:t>
            </a:r>
            <a:r>
              <a:rPr lang="hu-HU" dirty="0" smtClean="0"/>
              <a:t>nna Tamara                                            Koch Andrea Mária                             </a:t>
            </a:r>
            <a:br>
              <a:rPr lang="hu-HU" dirty="0" smtClean="0"/>
            </a:br>
            <a:r>
              <a:rPr lang="hu-HU" dirty="0" err="1" smtClean="0"/>
              <a:t>Sipöc</a:t>
            </a:r>
            <a:r>
              <a:rPr lang="hu-HU" dirty="0" smtClean="0"/>
              <a:t> Dorina</a:t>
            </a:r>
            <a:br>
              <a:rPr lang="hu-HU" dirty="0" smtClean="0"/>
            </a:br>
            <a:r>
              <a:rPr lang="hu-HU" dirty="0" smtClean="0"/>
              <a:t>Szabó Noémi</a:t>
            </a:r>
          </a:p>
          <a:p>
            <a:r>
              <a:rPr lang="hu-HU" dirty="0" smtClean="0"/>
              <a:t>Prezentációt előadta:</a:t>
            </a:r>
            <a:br>
              <a:rPr lang="hu-HU" dirty="0" smtClean="0"/>
            </a:br>
            <a:r>
              <a:rPr lang="hu-HU" dirty="0" err="1" smtClean="0"/>
              <a:t>Kvanduk</a:t>
            </a:r>
            <a:r>
              <a:rPr lang="hu-HU" dirty="0" smtClean="0"/>
              <a:t> Ella</a:t>
            </a:r>
          </a:p>
          <a:p>
            <a:r>
              <a:rPr lang="hu-HU" dirty="0" smtClean="0"/>
              <a:t>    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957030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 txBox="1">
            <a:spLocks noGrp="1"/>
          </p:cNvSpPr>
          <p:nvPr>
            <p:ph type="title"/>
          </p:nvPr>
        </p:nvSpPr>
        <p:spPr>
          <a:xfrm>
            <a:off x="806450" y="1112802"/>
            <a:ext cx="8467725" cy="703013"/>
          </a:xfrm>
        </p:spPr>
        <p:txBody>
          <a:bodyPr>
            <a:spAutoFit/>
          </a:bodyPr>
          <a:lstStyle/>
          <a:p>
            <a:pPr lvl="0"/>
            <a:r>
              <a:rPr lang="hu-HU" dirty="0" smtClean="0"/>
              <a:t>A Bazilika </a:t>
            </a:r>
            <a:r>
              <a:rPr lang="hu-HU" dirty="0"/>
              <a:t>megtekintése</a:t>
            </a:r>
          </a:p>
        </p:txBody>
      </p:sp>
      <p:pic>
        <p:nvPicPr>
          <p:cNvPr id="12" name="Tartalom helye 11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389" y="2317750"/>
            <a:ext cx="3188371" cy="4335463"/>
          </a:xfrm>
        </p:spPr>
      </p:pic>
      <p:pic>
        <p:nvPicPr>
          <p:cNvPr id="13" name="Tartalom helye 12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3865" y="2317750"/>
            <a:ext cx="3468370" cy="4335463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hu-HU" dirty="0" smtClean="0"/>
              <a:t>A Bazilikában</a:t>
            </a:r>
            <a:endParaRPr lang="hu-HU" dirty="0"/>
          </a:p>
        </p:txBody>
      </p:sp>
      <p:pic>
        <p:nvPicPr>
          <p:cNvPr id="9" name="Tartalom helye 8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9227" y="2317750"/>
            <a:ext cx="2886696" cy="4335463"/>
          </a:xfrm>
        </p:spPr>
      </p:pic>
      <p:pic>
        <p:nvPicPr>
          <p:cNvPr id="10" name="Tartalom helye 9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4960" y="2317750"/>
            <a:ext cx="2966179" cy="4335463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 txBox="1">
            <a:spLocks noGrp="1"/>
          </p:cNvSpPr>
          <p:nvPr>
            <p:ph type="title"/>
          </p:nvPr>
        </p:nvSpPr>
        <p:spPr/>
        <p:txBody>
          <a:bodyPr>
            <a:spAutoFit/>
          </a:bodyPr>
          <a:lstStyle/>
          <a:p>
            <a:pPr lvl="0"/>
            <a:r>
              <a:rPr lang="hu-HU"/>
              <a:t>Kanonok sor</a:t>
            </a:r>
            <a:br>
              <a:rPr lang="hu-HU"/>
            </a:br>
            <a:endParaRPr lang="hu-HU"/>
          </a:p>
        </p:txBody>
      </p:sp>
      <p:pic>
        <p:nvPicPr>
          <p:cNvPr id="7" name="Tartalom helye 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4417" y="1768475"/>
            <a:ext cx="4876799" cy="4989513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hu-HU"/>
              <a:t>2. nap Ady Endre múzeum</a:t>
            </a:r>
          </a:p>
        </p:txBody>
      </p:sp>
      <p:pic>
        <p:nvPicPr>
          <p:cNvPr id="7" name="Tartalom helye 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5337" y="2317750"/>
            <a:ext cx="5829951" cy="4335463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hu-HU"/>
              <a:t>Várlátogatás</a:t>
            </a:r>
          </a:p>
        </p:txBody>
      </p:sp>
      <p:pic>
        <p:nvPicPr>
          <p:cNvPr id="7" name="Tartalom helye 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0004" y="2317750"/>
            <a:ext cx="5780617" cy="4335463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 txBox="1">
            <a:spLocks noGrp="1"/>
          </p:cNvSpPr>
          <p:nvPr>
            <p:ph type="title"/>
          </p:nvPr>
        </p:nvSpPr>
        <p:spPr>
          <a:xfrm>
            <a:off x="212035" y="297523"/>
            <a:ext cx="9634330" cy="1511935"/>
          </a:xfrm>
        </p:spPr>
        <p:txBody>
          <a:bodyPr>
            <a:normAutofit fontScale="90000"/>
          </a:bodyPr>
          <a:lstStyle/>
          <a:p>
            <a:pPr lvl="0"/>
            <a:r>
              <a:rPr lang="hu-HU" sz="4000" dirty="0" smtClean="0"/>
              <a:t>Kézművesek és pékség bemutatása a várban</a:t>
            </a:r>
            <a:r>
              <a:rPr lang="hu-HU" dirty="0"/>
              <a:t/>
            </a:r>
            <a:br>
              <a:rPr lang="hu-HU" dirty="0"/>
            </a:br>
            <a:endParaRPr lang="hu-HU" dirty="0"/>
          </a:p>
        </p:txBody>
      </p:sp>
      <p:pic>
        <p:nvPicPr>
          <p:cNvPr id="10" name="Tartalom helye 9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999" y="1608262"/>
            <a:ext cx="3580589" cy="2685442"/>
          </a:xfrm>
        </p:spPr>
      </p:pic>
      <p:pic>
        <p:nvPicPr>
          <p:cNvPr id="11" name="Tartalom helye 10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634" y="4516699"/>
            <a:ext cx="3626021" cy="2718988"/>
          </a:xfrm>
        </p:spPr>
      </p:pic>
      <p:pic>
        <p:nvPicPr>
          <p:cNvPr id="12" name="Kép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3148" y="2220276"/>
            <a:ext cx="4943478" cy="353415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 txBox="1">
            <a:spLocks noGrp="1"/>
          </p:cNvSpPr>
          <p:nvPr>
            <p:ph type="title"/>
          </p:nvPr>
        </p:nvSpPr>
        <p:spPr/>
        <p:txBody>
          <a:bodyPr>
            <a:spAutoFit/>
          </a:bodyPr>
          <a:lstStyle/>
          <a:p>
            <a:pPr lvl="0"/>
            <a:r>
              <a:rPr lang="hu-HU"/>
              <a:t>Zsinagóga</a:t>
            </a:r>
          </a:p>
        </p:txBody>
      </p:sp>
      <p:pic>
        <p:nvPicPr>
          <p:cNvPr id="9" name="Tartalom helye 8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238" y="2252869"/>
            <a:ext cx="4459287" cy="3682595"/>
          </a:xfrm>
        </p:spPr>
      </p:pic>
      <p:pic>
        <p:nvPicPr>
          <p:cNvPr id="10" name="Tartalom helye 9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4925" y="2252870"/>
            <a:ext cx="4460875" cy="3683189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hu-HU"/>
              <a:t>Polgármesteri hivatal tornya</a:t>
            </a:r>
          </a:p>
        </p:txBody>
      </p:sp>
      <p:pic>
        <p:nvPicPr>
          <p:cNvPr id="13" name="Tartalom helye 12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238" y="2491409"/>
            <a:ext cx="4459287" cy="3307147"/>
          </a:xfrm>
        </p:spPr>
      </p:pic>
      <p:pic>
        <p:nvPicPr>
          <p:cNvPr id="14" name="Tartalom helye 13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1925" y="3011871"/>
            <a:ext cx="4032250" cy="2947221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zappan">
  <a:themeElements>
    <a:clrScheme name="Szappa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zappa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zappa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TM03457510[[fn=Savon]]</Template>
  <TotalTime>63</TotalTime>
  <Words>75</Words>
  <Application>Microsoft Office PowerPoint</Application>
  <PresentationFormat>Egyéni</PresentationFormat>
  <Paragraphs>30</Paragraphs>
  <Slides>15</Slides>
  <Notes>13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8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15</vt:i4>
      </vt:variant>
    </vt:vector>
  </HeadingPairs>
  <TitlesOfParts>
    <vt:vector size="24" baseType="lpstr">
      <vt:lpstr>Arial</vt:lpstr>
      <vt:lpstr>Calibri</vt:lpstr>
      <vt:lpstr>Century Gothic</vt:lpstr>
      <vt:lpstr>Garamond</vt:lpstr>
      <vt:lpstr>Lucida Sans Unicode</vt:lpstr>
      <vt:lpstr>Mangal</vt:lpstr>
      <vt:lpstr>Tahoma</vt:lpstr>
      <vt:lpstr>Times New Roman</vt:lpstr>
      <vt:lpstr>Szappan</vt:lpstr>
      <vt:lpstr>Nagyváradi kirándulás ,,Határtalanul”</vt:lpstr>
      <vt:lpstr>A Bazilika megtekintése</vt:lpstr>
      <vt:lpstr>A Bazilikában</vt:lpstr>
      <vt:lpstr>Kanonok sor </vt:lpstr>
      <vt:lpstr>2. nap Ady Endre múzeum</vt:lpstr>
      <vt:lpstr>Várlátogatás</vt:lpstr>
      <vt:lpstr>Kézművesek és pékség bemutatása a várban </vt:lpstr>
      <vt:lpstr>Zsinagóga</vt:lpstr>
      <vt:lpstr>Polgármesteri hivatal tornya</vt:lpstr>
      <vt:lpstr>3. Nap kirándulás a Medve-barlanghoz</vt:lpstr>
      <vt:lpstr>Aranyos ifjúsági szállás Megérkezés és vacsora főzés </vt:lpstr>
      <vt:lpstr>4. Nap Túra a Rozsda-szakadékhoz</vt:lpstr>
      <vt:lpstr>5. Nap visszautazás Nagyváradra, óralátogatás és haza utazás</vt:lpstr>
      <vt:lpstr>PowerPoint bemutató</vt:lpstr>
      <vt:lpstr>Köszönjük a figyelmet!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Nagyváradi kirándulás</dc:title>
  <dc:creator>livia kochmé erdélyi</dc:creator>
  <cp:lastModifiedBy>Szavári Attila</cp:lastModifiedBy>
  <cp:revision>9</cp:revision>
  <dcterms:created xsi:type="dcterms:W3CDTF">2017-04-25T08:28:24Z</dcterms:created>
  <dcterms:modified xsi:type="dcterms:W3CDTF">2017-04-25T20:11:24Z</dcterms:modified>
</cp:coreProperties>
</file>