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8" autoAdjust="0"/>
    <p:restoredTop sz="94660"/>
  </p:normalViewPr>
  <p:slideViewPr>
    <p:cSldViewPr snapToGrid="0">
      <p:cViewPr varScale="1">
        <p:scale>
          <a:sx n="59" d="100"/>
          <a:sy n="59" d="100"/>
        </p:scale>
        <p:origin x="-210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403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746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386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741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891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597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732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334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216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642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6215F-0173-4687-B56E-F744CDE2C2F0}" type="datetimeFigureOut">
              <a:rPr lang="hu-HU" smtClean="0"/>
              <a:t>2017.04.25.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B375B-45A5-4514-A47B-F1117EB8E9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124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71217" y="431944"/>
            <a:ext cx="8357755" cy="1091045"/>
          </a:xfrm>
        </p:spPr>
        <p:txBody>
          <a:bodyPr>
            <a:normAutofit fontScale="90000"/>
          </a:bodyPr>
          <a:lstStyle/>
          <a:p>
            <a:r>
              <a:rPr lang="hu-HU" b="1" i="1" dirty="0" smtClean="0"/>
              <a:t>Szekszárdi kirándulás</a:t>
            </a:r>
            <a:br>
              <a:rPr lang="hu-HU" b="1" i="1" dirty="0" smtClean="0"/>
            </a:br>
            <a:r>
              <a:rPr lang="hu-HU" b="1" i="1" dirty="0" smtClean="0"/>
              <a:t>,,Határtalanul”</a:t>
            </a:r>
            <a:endParaRPr lang="hu-HU" b="1" i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217" y="1522989"/>
            <a:ext cx="8050264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8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i="1" dirty="0" smtClean="0"/>
              <a:t>1. </a:t>
            </a:r>
            <a:r>
              <a:rPr lang="hu-HU" b="1" i="1" dirty="0" smtClean="0"/>
              <a:t>nap:</a:t>
            </a:r>
            <a:endParaRPr lang="hu-HU" b="1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Kollégiumba való </a:t>
            </a:r>
            <a:r>
              <a:rPr lang="hu-HU" dirty="0" smtClean="0"/>
              <a:t>lepakolás</a:t>
            </a:r>
            <a:endParaRPr lang="hu-HU" dirty="0" smtClean="0"/>
          </a:p>
          <a:p>
            <a:r>
              <a:rPr lang="hu-HU" dirty="0" smtClean="0"/>
              <a:t>Ismerkedés</a:t>
            </a:r>
          </a:p>
          <a:p>
            <a:r>
              <a:rPr lang="hu-HU" dirty="0" smtClean="0"/>
              <a:t>Városnézés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014" y="1027906"/>
            <a:ext cx="3895533" cy="2921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0" y="3949556"/>
            <a:ext cx="3541873" cy="2583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761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i="1" dirty="0" smtClean="0"/>
              <a:t>2. </a:t>
            </a:r>
            <a:r>
              <a:rPr lang="hu-HU" b="1" i="1" dirty="0" smtClean="0"/>
              <a:t>nap: </a:t>
            </a:r>
            <a:endParaRPr lang="hu-HU" b="1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szekszárdi helyi termelők, kézművesek meglátogatása</a:t>
            </a:r>
          </a:p>
          <a:p>
            <a:r>
              <a:rPr lang="hu-HU" dirty="0" smtClean="0"/>
              <a:t>Bogyiszlói tájház és templom megtekintése</a:t>
            </a:r>
          </a:p>
          <a:p>
            <a:r>
              <a:rPr lang="hu-HU" dirty="0" smtClean="0"/>
              <a:t>Borkóstoló (</a:t>
            </a:r>
            <a:r>
              <a:rPr lang="hu-HU" dirty="0" err="1" smtClean="0"/>
              <a:t>Prantner</a:t>
            </a:r>
            <a:r>
              <a:rPr lang="hu-HU" dirty="0" smtClean="0"/>
              <a:t> pincészet)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09" y="3561484"/>
            <a:ext cx="3952009" cy="2964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873">
            <a:off x="6802582" y="3425898"/>
            <a:ext cx="4551218" cy="2560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607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i="1" dirty="0" smtClean="0"/>
              <a:t>3. </a:t>
            </a:r>
            <a:r>
              <a:rPr lang="hu-HU" b="1" i="1" dirty="0" smtClean="0"/>
              <a:t>nap:</a:t>
            </a:r>
            <a:endParaRPr lang="hu-HU" b="1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Paksi Atomerőmű </a:t>
            </a:r>
            <a:r>
              <a:rPr lang="hu-HU" dirty="0" err="1" smtClean="0"/>
              <a:t>Zrt</a:t>
            </a:r>
            <a:r>
              <a:rPr lang="hu-HU" dirty="0" smtClean="0"/>
              <a:t>. Látogató központ megtekintése</a:t>
            </a:r>
          </a:p>
          <a:p>
            <a:r>
              <a:rPr lang="hu-HU" dirty="0" err="1" smtClean="0"/>
              <a:t>Kópis</a:t>
            </a:r>
            <a:r>
              <a:rPr lang="hu-HU" dirty="0" smtClean="0"/>
              <a:t> és Társa Kft. </a:t>
            </a:r>
            <a:r>
              <a:rPr lang="hu-HU" dirty="0" smtClean="0"/>
              <a:t>meglátogatása</a:t>
            </a:r>
            <a:endParaRPr lang="hu-HU" dirty="0" smtClean="0"/>
          </a:p>
          <a:p>
            <a:r>
              <a:rPr lang="hu-HU" dirty="0" smtClean="0"/>
              <a:t>Közös túra: szekszárdi kilátóhoz  </a:t>
            </a:r>
          </a:p>
          <a:p>
            <a:r>
              <a:rPr lang="hu-HU" dirty="0" smtClean="0"/>
              <a:t>Borkóstoló (Fekete pincészet)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9467">
            <a:off x="6328036" y="2863450"/>
            <a:ext cx="4605239" cy="3415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45" y="4001294"/>
            <a:ext cx="4507346" cy="253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6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i="1" dirty="0" smtClean="0"/>
              <a:t>4. </a:t>
            </a:r>
            <a:r>
              <a:rPr lang="hu-HU" b="1" i="1" dirty="0" smtClean="0"/>
              <a:t>nap:</a:t>
            </a:r>
            <a:endParaRPr lang="hu-HU" b="1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Sárközi hímzésről hallottunk előadást</a:t>
            </a:r>
          </a:p>
          <a:p>
            <a:r>
              <a:rPr lang="hu-HU" dirty="0" smtClean="0"/>
              <a:t>Pörbölyre való utazás ( Gemenci erdő)</a:t>
            </a:r>
          </a:p>
          <a:p>
            <a:r>
              <a:rPr lang="hu-HU" dirty="0" smtClean="0"/>
              <a:t>Kisvasút az erdőben </a:t>
            </a:r>
          </a:p>
          <a:p>
            <a:r>
              <a:rPr lang="hu-HU" dirty="0" smtClean="0"/>
              <a:t>Utazás Decsre, tájház megtekintése</a:t>
            </a:r>
          </a:p>
          <a:p>
            <a:r>
              <a:rPr lang="hu-HU" dirty="0" smtClean="0"/>
              <a:t>Aranykulacs vendéglőben vacsoráztunk</a:t>
            </a:r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08" y="2883047"/>
            <a:ext cx="4807524" cy="360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2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i="1" dirty="0" smtClean="0"/>
              <a:t>5. </a:t>
            </a:r>
            <a:r>
              <a:rPr lang="hu-HU" b="1" i="1" dirty="0" smtClean="0"/>
              <a:t>nap:</a:t>
            </a:r>
            <a:endParaRPr lang="hu-HU" b="1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külföldi diákok órákat látogattak</a:t>
            </a:r>
          </a:p>
          <a:p>
            <a:r>
              <a:rPr lang="hu-HU" dirty="0" smtClean="0"/>
              <a:t>,, Határtalanul-fa” elültetése</a:t>
            </a:r>
          </a:p>
          <a:p>
            <a:r>
              <a:rPr lang="hu-HU" dirty="0" smtClean="0"/>
              <a:t>I. Béla király szobrának közös koszorúzása</a:t>
            </a:r>
          </a:p>
          <a:p>
            <a:r>
              <a:rPr lang="hu-HU" dirty="0" smtClean="0"/>
              <a:t>Elköszönés a külföldi diákoktól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868" y="669466"/>
            <a:ext cx="4512953" cy="333182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12" y="3808021"/>
            <a:ext cx="4069288" cy="30499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5367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36" y="0"/>
            <a:ext cx="9143454" cy="6476614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29935" y="83127"/>
            <a:ext cx="9836726" cy="5345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400" b="1" i="1" dirty="0" smtClean="0">
                <a:solidFill>
                  <a:schemeClr val="bg1"/>
                </a:solidFill>
              </a:rPr>
              <a:t>Köszönjük a figyelmet!</a:t>
            </a:r>
          </a:p>
          <a:p>
            <a:r>
              <a:rPr lang="hu-HU" sz="3600" b="1" i="1" dirty="0" smtClean="0">
                <a:solidFill>
                  <a:schemeClr val="bg1"/>
                </a:solidFill>
              </a:rPr>
              <a:t>Készítette: </a:t>
            </a:r>
          </a:p>
          <a:p>
            <a:r>
              <a:rPr lang="hu-HU" sz="3600" b="1" i="1" dirty="0" smtClean="0">
                <a:solidFill>
                  <a:schemeClr val="bg1"/>
                </a:solidFill>
              </a:rPr>
              <a:t>Koch Andrea Mária </a:t>
            </a:r>
          </a:p>
          <a:p>
            <a:r>
              <a:rPr lang="hu-HU" sz="3600" b="1" i="1" dirty="0" err="1" smtClean="0">
                <a:solidFill>
                  <a:schemeClr val="bg1"/>
                </a:solidFill>
              </a:rPr>
              <a:t>Sipöc</a:t>
            </a:r>
            <a:r>
              <a:rPr lang="hu-HU" sz="3600" b="1" i="1" dirty="0" smtClean="0">
                <a:solidFill>
                  <a:schemeClr val="bg1"/>
                </a:solidFill>
              </a:rPr>
              <a:t> Dorina</a:t>
            </a:r>
          </a:p>
          <a:p>
            <a:r>
              <a:rPr lang="hu-HU" sz="3600" b="1" i="1" dirty="0" smtClean="0">
                <a:solidFill>
                  <a:schemeClr val="bg1"/>
                </a:solidFill>
              </a:rPr>
              <a:t>Szabó Noémi</a:t>
            </a:r>
          </a:p>
          <a:p>
            <a:endParaRPr lang="hu-HU" sz="4800" b="1" i="1" dirty="0"/>
          </a:p>
        </p:txBody>
      </p:sp>
    </p:spTree>
    <p:extLst>
      <p:ext uri="{BB962C8B-B14F-4D97-AF65-F5344CB8AC3E}">
        <p14:creationId xmlns:p14="http://schemas.microsoft.com/office/powerpoint/2010/main" val="355305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122</Words>
  <Application>Microsoft Office PowerPoint</Application>
  <PresentationFormat>Egyéni</PresentationFormat>
  <Paragraphs>30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 Theme</vt:lpstr>
      <vt:lpstr>Szekszárdi kirándulás ,,Határtalanul”</vt:lpstr>
      <vt:lpstr>1. nap:</vt:lpstr>
      <vt:lpstr>2. nap: </vt:lpstr>
      <vt:lpstr>3. nap:</vt:lpstr>
      <vt:lpstr>4. nap:</vt:lpstr>
      <vt:lpstr>5. nap:</vt:lpstr>
      <vt:lpstr>PowerPoint bemutató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Szekszárdi kirándulás</dc:title>
  <dc:creator>Diák</dc:creator>
  <cp:lastModifiedBy>tanar</cp:lastModifiedBy>
  <cp:revision>11</cp:revision>
  <dcterms:created xsi:type="dcterms:W3CDTF">2017-04-25T16:51:47Z</dcterms:created>
  <dcterms:modified xsi:type="dcterms:W3CDTF">2017-04-25T19:40:33Z</dcterms:modified>
</cp:coreProperties>
</file>